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slides/slide4.xml" Type="http://schemas.openxmlformats.org/officeDocument/2006/relationships/slide"/><Relationship Id="rId14" Target="slides/slide5.xml" Type="http://schemas.openxmlformats.org/officeDocument/2006/relationships/slide"/><Relationship Id="rId15" Target="slides/slide6.xml" Type="http://schemas.openxmlformats.org/officeDocument/2006/relationships/slide"/><Relationship Id="rId16" Target="slides/slide7.xml" Type="http://schemas.openxmlformats.org/officeDocument/2006/relationships/slide"/><Relationship Id="rId17" Target="slides/slide8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202535" y="2926426"/>
            <a:ext cx="7882929" cy="44341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670287" y="2513603"/>
            <a:ext cx="8411720" cy="473159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6585609" y="5198406"/>
            <a:ext cx="4581075" cy="25768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085422" y="3995611"/>
            <a:ext cx="1534344" cy="229577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DAE2niCcYGs</dc:identifier>
  <dcterms:modified xsi:type="dcterms:W3CDTF">2011-08-01T06:04:30Z</dcterms:modified>
  <cp:revision>1</cp:revision>
  <dc:title>Code In Minecraft</dc:title>
</cp:coreProperties>
</file>

<file path=docProps/thumbnail.jpeg>
</file>